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790" r:id="rId2"/>
    <p:sldId id="793" r:id="rId3"/>
    <p:sldId id="792" r:id="rId4"/>
    <p:sldId id="794" r:id="rId5"/>
  </p:sldIdLst>
  <p:sldSz cx="9144000" cy="5143500" type="screen16x9"/>
  <p:notesSz cx="6735763" cy="9866313"/>
  <p:defaultTextStyle>
    <a:defPPr>
      <a:defRPr lang="en-US"/>
    </a:defPPr>
    <a:lvl1pPr marL="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FB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6" d="100"/>
          <a:sy n="116" d="100"/>
        </p:scale>
        <p:origin x="-413" y="-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2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A54E7-BEA4-4BB2-A959-27F5A5DEAD29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1B1B2-57C5-401D-B744-09A5C9A7E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42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E2855-1328-456F-9EBB-4F006FC8372F}" type="datetimeFigureOut">
              <a:rPr lang="en-US" smtClean="0"/>
              <a:t>3/17/2022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8F75E-0BD0-4BA0-8CBA-F8EF5A7208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3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5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4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23431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714709"/>
            <a:ext cx="9144000" cy="1447800"/>
          </a:xfrm>
          <a:prstGeom prst="rect">
            <a:avLst/>
          </a:prstGeom>
          <a:gradFill>
            <a:gsLst>
              <a:gs pos="100000">
                <a:schemeClr val="accent1">
                  <a:shade val="51000"/>
                  <a:satMod val="130000"/>
                  <a:lumMod val="100000"/>
                </a:schemeClr>
              </a:gs>
              <a:gs pos="60000">
                <a:schemeClr val="accent1">
                  <a:shade val="93000"/>
                  <a:satMod val="130000"/>
                </a:schemeClr>
              </a:gs>
              <a:gs pos="0">
                <a:schemeClr val="accent1">
                  <a:shade val="94000"/>
                  <a:satMod val="135000"/>
                </a:schemeClr>
              </a:gs>
            </a:gsLst>
            <a:lin ang="5400000" scaled="0"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2164448"/>
            <a:ext cx="9144000" cy="4572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819153"/>
            <a:ext cx="7772400" cy="761999"/>
          </a:xfrm>
        </p:spPr>
        <p:txBody>
          <a:bodyPr anchor="t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4769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620367"/>
            <a:ext cx="8839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X:\06_PortFolios\PCET_Logos\PCET Trust logo_Cropp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67" y="14418"/>
            <a:ext cx="699224" cy="6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946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362200" cy="4388644"/>
          </a:xfrm>
        </p:spPr>
        <p:txBody>
          <a:bodyPr vert="eaVert"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205979"/>
            <a:ext cx="63246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X:\06_PortFolios\PCET_Logos\PCET Trust logo_Cropp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67" y="14418"/>
            <a:ext cx="699224" cy="6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29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620367"/>
            <a:ext cx="8839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0" y="-184665"/>
            <a:ext cx="184710" cy="36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11067"/>
              </p:ext>
            </p:extLst>
          </p:nvPr>
        </p:nvGraphicFramePr>
        <p:xfrm>
          <a:off x="8366069" y="86967"/>
          <a:ext cx="62553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" name="Bitmap Image" r:id="rId3" imgW="5866667" imgH="4982270" progId="PBrush">
                  <p:embed/>
                </p:oleObj>
              </mc:Choice>
              <mc:Fallback>
                <p:oleObj name="Bitmap Image" r:id="rId3" imgW="5866667" imgH="4982270" progId="PBrus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069" y="86967"/>
                        <a:ext cx="625533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1030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8011067"/>
              </p:ext>
            </p:extLst>
          </p:nvPr>
        </p:nvGraphicFramePr>
        <p:xfrm>
          <a:off x="8366127" y="87313"/>
          <a:ext cx="6254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6" name="Bitmap Image" r:id="rId3" imgW="5866667" imgH="4982270" progId="PBrush">
                  <p:embed/>
                </p:oleObj>
              </mc:Choice>
              <mc:Fallback>
                <p:oleObj name="Bitmap Image" r:id="rId3" imgW="5866667" imgH="4982270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27" y="87313"/>
                        <a:ext cx="625475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890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686628"/>
            <a:ext cx="4343400" cy="4023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6628"/>
            <a:ext cx="4343400" cy="40233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2400" y="620367"/>
            <a:ext cx="8839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X:\06_PortFolios\PCET_Logos\PCET Trust logo_Cropp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67" y="14418"/>
            <a:ext cx="699224" cy="6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05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690511"/>
            <a:ext cx="4344988" cy="479822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1170332"/>
            <a:ext cx="4344988" cy="353501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690511"/>
            <a:ext cx="4346574" cy="479822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170332"/>
            <a:ext cx="4346574" cy="353501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400" y="620367"/>
            <a:ext cx="8839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Picture 2" descr="X:\06_PortFolios\PCET_Logos\PCET Trust logo_Cropp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67" y="14418"/>
            <a:ext cx="699224" cy="6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532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" y="620367"/>
            <a:ext cx="88392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2" descr="X:\06_PortFolios\PCET_Logos\PCET Trust logo_Cropp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67" y="14418"/>
            <a:ext cx="699224" cy="6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33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X:\06_PortFolios\PCET_Logos\PCET Trust logo_Cropp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67" y="14418"/>
            <a:ext cx="699224" cy="6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84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2" y="204787"/>
            <a:ext cx="3313114" cy="871538"/>
          </a:xfrm>
        </p:spPr>
        <p:txBody>
          <a:bodyPr anchor="t"/>
          <a:lstStyle>
            <a:lvl1pPr algn="l">
              <a:defRPr sz="1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4165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2" y="1076328"/>
            <a:ext cx="3313114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2402" y="1077878"/>
            <a:ext cx="331311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X:\06_PortFolios\PCET_Logos\PCET Trust logo_Cropp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67" y="14418"/>
            <a:ext cx="699224" cy="6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445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/>
                </a:solidFill>
                <a:latin typeface="DilleniaUPC" pitchFamily="18" charset="-34"/>
                <a:cs typeface="DilleniaUPC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X:\06_PortFolios\PCET_Logos\PCET Trust logo_Cropped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67" y="14418"/>
            <a:ext cx="699224" cy="66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64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88106"/>
            <a:ext cx="8842248" cy="530352"/>
          </a:xfrm>
          <a:prstGeom prst="rect">
            <a:avLst/>
          </a:prstGeom>
        </p:spPr>
        <p:txBody>
          <a:bodyPr vert="horz" lIns="91436" tIns="45718" rIns="91436" bIns="45718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352" y="681990"/>
            <a:ext cx="8842248" cy="4023360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" y="4841876"/>
            <a:ext cx="7928113" cy="1873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36" tIns="45718" rIns="91436" bIns="45718" rtlCol="0" anchor="ctr"/>
          <a:lstStyle>
            <a:lvl1pPr algn="l">
              <a:defRPr sz="11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i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4837872"/>
            <a:ext cx="838200" cy="18288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DED15-4C14-42C2-B432-205EBD213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03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55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Cordia New" pitchFamily="34" charset="-34"/>
          <a:ea typeface="+mj-ea"/>
          <a:cs typeface="Cordia New" pitchFamily="34" charset="-34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Cordia New" pitchFamily="34" charset="-34"/>
          <a:ea typeface="+mn-ea"/>
          <a:cs typeface="Cordia New" pitchFamily="34" charset="-34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Cordia New" pitchFamily="34" charset="-34"/>
          <a:ea typeface="+mn-ea"/>
          <a:cs typeface="Cordia New" pitchFamily="34" charset="-34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Cordia New" pitchFamily="34" charset="-34"/>
          <a:ea typeface="+mn-ea"/>
          <a:cs typeface="Cordia New" pitchFamily="34" charset="-34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Cordia New" pitchFamily="34" charset="-34"/>
          <a:ea typeface="+mn-ea"/>
          <a:cs typeface="Cordia New" pitchFamily="34" charset="-34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Cordia New" pitchFamily="34" charset="-34"/>
          <a:ea typeface="+mn-ea"/>
          <a:cs typeface="Cordia New" pitchFamily="34" charset="-34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742950"/>
            <a:ext cx="5005952" cy="2895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DDED15-4C14-42C2-B432-205EBD21397C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3867150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141" dirty="0">
                <a:gradFill>
                  <a:gsLst>
                    <a:gs pos="0">
                      <a:schemeClr val="accent3"/>
                    </a:gs>
                    <a:gs pos="82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lt"/>
                <a:cs typeface="Poppins Light" panose="00000400000000000000" pitchFamily="2" charset="0"/>
              </a:rPr>
              <a:t>Significant Laurels of </a:t>
            </a:r>
            <a:r>
              <a:rPr lang="en-US" sz="3200" spc="-141" dirty="0" smtClean="0">
                <a:gradFill>
                  <a:gsLst>
                    <a:gs pos="0">
                      <a:schemeClr val="accent3"/>
                    </a:gs>
                    <a:gs pos="82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j-lt"/>
                <a:cs typeface="Poppins Light" panose="00000400000000000000" pitchFamily="2" charset="0"/>
              </a:rPr>
              <a:t>Mechanical Department</a:t>
            </a:r>
            <a:endParaRPr lang="en-US" sz="3200" spc="-141" dirty="0">
              <a:gradFill>
                <a:gsLst>
                  <a:gs pos="0">
                    <a:schemeClr val="accent3"/>
                  </a:gs>
                  <a:gs pos="82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+mj-lt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56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45532"/>
          </a:xfrm>
        </p:spPr>
        <p:txBody>
          <a:bodyPr spcFirstLastPara="1" vert="horz" wrap="square" lIns="91425" tIns="91425" rIns="91425" bIns="91425" rtlCol="0" anchor="t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600"/>
            </a:pPr>
            <a:r>
              <a:rPr lang="en-US" sz="2400" b="1" spc="50" dirty="0">
                <a:ln w="11430"/>
              </a:rPr>
              <a:t>TEAM KRATOS-  Formula Bharat 2022, Coimbatore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554994"/>
            <a:ext cx="5334000" cy="4295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54995"/>
            <a:ext cx="3505200" cy="210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55622"/>
            <a:ext cx="3505200" cy="210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0306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DDED15-4C14-42C2-B432-205EBD21397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66750"/>
            <a:ext cx="5181600" cy="4411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45532"/>
          </a:xfrm>
        </p:spPr>
        <p:txBody>
          <a:bodyPr spcFirstLastPara="1" vert="horz" wrap="square" lIns="91425" tIns="91425" rIns="91425" bIns="91425" rtlCol="0" anchor="t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l">
              <a:spcBef>
                <a:spcPts val="0"/>
              </a:spcBef>
              <a:buClr>
                <a:schemeClr val="dk2"/>
              </a:buClr>
              <a:buSzPts val="2600"/>
            </a:pPr>
            <a:r>
              <a:rPr lang="en-US" sz="2400" b="1" spc="50" dirty="0">
                <a:ln w="11430"/>
              </a:rPr>
              <a:t>TEAM </a:t>
            </a:r>
            <a:r>
              <a:rPr lang="en-US" sz="2400" b="1" spc="50" dirty="0" smtClean="0">
                <a:ln w="11430"/>
              </a:rPr>
              <a:t>SOLARIUM-  Saur </a:t>
            </a:r>
            <a:r>
              <a:rPr lang="en-US" sz="2400" b="1" spc="50" dirty="0" err="1" smtClean="0">
                <a:ln w="11430"/>
              </a:rPr>
              <a:t>Urja</a:t>
            </a:r>
            <a:r>
              <a:rPr lang="en-US" sz="2400" b="1" spc="50" dirty="0" smtClean="0">
                <a:ln w="11430"/>
              </a:rPr>
              <a:t> Vehicle Challenge 5.0</a:t>
            </a:r>
            <a:endParaRPr lang="en-US" sz="2400" b="1" spc="50" dirty="0">
              <a:ln w="11430"/>
            </a:endParaRPr>
          </a:p>
        </p:txBody>
      </p:sp>
      <p:pic>
        <p:nvPicPr>
          <p:cNvPr id="15362" name="Picture 2" descr="Image of faculty advisor of Team ambu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01" y="666750"/>
            <a:ext cx="3352800" cy="3352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8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DDED15-4C14-42C2-B432-205EBD21397C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4455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defTabSz="914355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Cordia New" pitchFamily="34" charset="-34"/>
                <a:ea typeface="+mj-ea"/>
                <a:cs typeface="Cordia New" pitchFamily="34" charset="-34"/>
              </a:defRPr>
            </a:lvl1pPr>
          </a:lstStyle>
          <a:p>
            <a:pPr>
              <a:spcBef>
                <a:spcPts val="0"/>
              </a:spcBef>
              <a:buClr>
                <a:schemeClr val="dk2"/>
              </a:buClr>
              <a:buSzPts val="2600"/>
            </a:pPr>
            <a:r>
              <a:rPr lang="en-US" sz="2400" b="1" spc="50" dirty="0" smtClean="0">
                <a:ln w="11430"/>
              </a:rPr>
              <a:t>AICTE- Research Promotion Scheme</a:t>
            </a:r>
            <a:endParaRPr lang="en-US" sz="2400" b="1" spc="50" dirty="0">
              <a:ln w="11430"/>
            </a:endParaRPr>
          </a:p>
        </p:txBody>
      </p:sp>
      <p:pic>
        <p:nvPicPr>
          <p:cNvPr id="14338" name="Picture 2" descr="Faculty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43348"/>
            <a:ext cx="1066801" cy="1066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>
            <a:spLocks noGrp="1"/>
          </p:cNvSpPr>
          <p:nvPr/>
        </p:nvSpPr>
        <p:spPr>
          <a:xfrm>
            <a:off x="152400" y="666749"/>
            <a:ext cx="4038600" cy="320039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100" b="1" dirty="0" smtClean="0"/>
              <a:t>Title: </a:t>
            </a:r>
            <a:r>
              <a:rPr lang="en-US" sz="2000" dirty="0"/>
              <a:t>Utilization of Green-clean energy source for the development of a novel hybrid line and point focused solar collector system for biomedical steam sterilization application.</a:t>
            </a:r>
            <a:endParaRPr lang="en-US" sz="2100" dirty="0" smtClean="0"/>
          </a:p>
          <a:p>
            <a:pPr algn="just"/>
            <a:endParaRPr lang="en-US" sz="2100" b="1" dirty="0" smtClean="0"/>
          </a:p>
          <a:p>
            <a:pPr algn="just"/>
            <a:r>
              <a:rPr lang="en-US" sz="2100" b="1" dirty="0" smtClean="0"/>
              <a:t>Name </a:t>
            </a:r>
            <a:r>
              <a:rPr lang="en-US" sz="2100" b="1" dirty="0" smtClean="0"/>
              <a:t>of </a:t>
            </a:r>
            <a:r>
              <a:rPr lang="en-US" sz="2100" b="1" dirty="0" smtClean="0"/>
              <a:t>Investigators (Mechanical </a:t>
            </a:r>
            <a:r>
              <a:rPr lang="en-US" sz="2100" b="1" dirty="0" err="1" smtClean="0"/>
              <a:t>Dept</a:t>
            </a:r>
            <a:r>
              <a:rPr lang="en-US" sz="2100" b="1" dirty="0" smtClean="0"/>
              <a:t>):</a:t>
            </a:r>
            <a:endParaRPr lang="en-US" sz="2100" b="1" dirty="0" smtClean="0"/>
          </a:p>
          <a:p>
            <a:pPr algn="just">
              <a:buNone/>
            </a:pPr>
            <a:r>
              <a:rPr lang="en-US" sz="2100" dirty="0" smtClean="0"/>
              <a:t>        </a:t>
            </a:r>
            <a:r>
              <a:rPr lang="en-US" sz="2100" dirty="0" smtClean="0"/>
              <a:t> Mrs</a:t>
            </a:r>
            <a:r>
              <a:rPr lang="en-US" sz="2100" dirty="0" smtClean="0"/>
              <a:t>. Gauri Phadtare</a:t>
            </a:r>
            <a:r>
              <a:rPr lang="en-US" sz="2100" dirty="0"/>
              <a:t>; </a:t>
            </a:r>
            <a:endParaRPr lang="en-US" sz="2100" dirty="0" smtClean="0"/>
          </a:p>
          <a:p>
            <a:pPr algn="just">
              <a:buNone/>
            </a:pPr>
            <a:r>
              <a:rPr lang="en-US" sz="2100" dirty="0"/>
              <a:t> </a:t>
            </a:r>
            <a:r>
              <a:rPr lang="en-US" sz="2100" dirty="0" smtClean="0"/>
              <a:t>        </a:t>
            </a:r>
            <a:r>
              <a:rPr lang="en-US" sz="2100" dirty="0" smtClean="0"/>
              <a:t>Dr</a:t>
            </a:r>
            <a:r>
              <a:rPr lang="en-US" sz="2100" dirty="0"/>
              <a:t>. P</a:t>
            </a:r>
            <a:r>
              <a:rPr lang="en-US" sz="2100" dirty="0" smtClean="0"/>
              <a:t>. A</a:t>
            </a:r>
            <a:r>
              <a:rPr lang="en-US" sz="2100" dirty="0"/>
              <a:t>. </a:t>
            </a:r>
            <a:r>
              <a:rPr lang="en-US" sz="2100" dirty="0" err="1" smtClean="0"/>
              <a:t>Deshmukh</a:t>
            </a:r>
            <a:r>
              <a:rPr lang="en-US" sz="2100" dirty="0" smtClean="0"/>
              <a:t>. </a:t>
            </a:r>
            <a:endParaRPr lang="en-US" sz="2100" dirty="0" smtClean="0"/>
          </a:p>
          <a:p>
            <a:pPr algn="just">
              <a:buNone/>
            </a:pPr>
            <a:r>
              <a:rPr lang="en-US" sz="2100" dirty="0"/>
              <a:t> </a:t>
            </a:r>
            <a:r>
              <a:rPr lang="en-US" sz="2100" dirty="0" smtClean="0"/>
              <a:t>        </a:t>
            </a:r>
            <a:r>
              <a:rPr lang="en-US" sz="2100" dirty="0" smtClean="0"/>
              <a:t>Dr</a:t>
            </a:r>
            <a:r>
              <a:rPr lang="en-US" sz="2100" dirty="0" smtClean="0"/>
              <a:t>. </a:t>
            </a:r>
            <a:r>
              <a:rPr lang="en-US" sz="2100" dirty="0" err="1" smtClean="0"/>
              <a:t>Umesh</a:t>
            </a:r>
            <a:r>
              <a:rPr lang="en-US" sz="2100" dirty="0" smtClean="0"/>
              <a:t> </a:t>
            </a:r>
            <a:r>
              <a:rPr lang="en-US" sz="2100" dirty="0" err="1" smtClean="0"/>
              <a:t>Potdar</a:t>
            </a:r>
            <a:r>
              <a:rPr lang="en-US" sz="2100" dirty="0" smtClean="0"/>
              <a:t>, </a:t>
            </a:r>
            <a:endParaRPr lang="en-US" sz="2100" b="1" dirty="0" smtClean="0"/>
          </a:p>
          <a:p>
            <a:pPr algn="just"/>
            <a:endParaRPr lang="en-US" sz="2100" b="1" dirty="0" smtClean="0"/>
          </a:p>
          <a:p>
            <a:pPr algn="just"/>
            <a:r>
              <a:rPr lang="en-US" sz="2100" b="1" dirty="0" smtClean="0"/>
              <a:t>Sanctioned Amount: 12,14,406/-</a:t>
            </a:r>
            <a:endParaRPr lang="en-US" sz="2100" b="1" dirty="0" smtClean="0"/>
          </a:p>
          <a:p>
            <a:pPr algn="just"/>
            <a:endParaRPr lang="en-US" sz="2100" b="1" dirty="0" smtClean="0"/>
          </a:p>
          <a:p>
            <a:pPr algn="just"/>
            <a:r>
              <a:rPr lang="en-US" sz="2100" b="1" dirty="0" smtClean="0"/>
              <a:t>Funding </a:t>
            </a:r>
            <a:r>
              <a:rPr lang="en-US" sz="2100" b="1" dirty="0" smtClean="0"/>
              <a:t>agency:</a:t>
            </a:r>
            <a:r>
              <a:rPr lang="en-US" sz="2100" dirty="0"/>
              <a:t> </a:t>
            </a:r>
            <a:r>
              <a:rPr lang="en-US" sz="2000" b="1" dirty="0"/>
              <a:t>AICTE</a:t>
            </a:r>
            <a:r>
              <a:rPr lang="en-US" sz="2000" dirty="0"/>
              <a:t> Quality Improvement Schemes </a:t>
            </a:r>
            <a:r>
              <a:rPr lang="en-US" sz="2000" dirty="0" smtClean="0"/>
              <a:t>(AQIS)</a:t>
            </a:r>
          </a:p>
          <a:p>
            <a:pPr algn="just"/>
            <a:r>
              <a:rPr lang="en-US" sz="2100" dirty="0" smtClean="0"/>
              <a:t>D</a:t>
            </a:r>
            <a:r>
              <a:rPr lang="en-US" sz="2100" b="1" dirty="0" smtClean="0"/>
              <a:t>uration: </a:t>
            </a:r>
            <a:r>
              <a:rPr lang="en-US" sz="2100" dirty="0" smtClean="0"/>
              <a:t>3 years</a:t>
            </a:r>
          </a:p>
          <a:p>
            <a:pPr algn="just"/>
            <a:r>
              <a:rPr lang="en-US" sz="2100" b="1" dirty="0" smtClean="0"/>
              <a:t>Scheme: </a:t>
            </a:r>
            <a:r>
              <a:rPr lang="en-US" sz="2100" dirty="0"/>
              <a:t>RPS (Research Promotion scheme)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6"/>
          <p:cNvPicPr>
            <a:picLocks noGr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66750"/>
            <a:ext cx="43434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665559"/>
            <a:ext cx="1859589" cy="1353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3605471"/>
            <a:ext cx="1869882" cy="1391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966496"/>
            <a:ext cx="990600" cy="1052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966496"/>
            <a:ext cx="1052651" cy="104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076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8305</TotalTime>
  <Words>90</Words>
  <Application>Microsoft Office PowerPoint</Application>
  <PresentationFormat>On-screen Show (16:9)</PresentationFormat>
  <Paragraphs>19</Paragraphs>
  <Slides>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6" baseType="lpstr">
      <vt:lpstr>Office Theme</vt:lpstr>
      <vt:lpstr>Bitmap Image</vt:lpstr>
      <vt:lpstr>PowerPoint Presentation</vt:lpstr>
      <vt:lpstr>TEAM KRATOS-  Formula Bharat 2022, Coimbatore</vt:lpstr>
      <vt:lpstr>TEAM SOLARIUM-  Saur Urja Vehicle Challenge 5.0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Vision, Mission &amp; PEO’s</dc:title>
  <dc:creator>narendra</dc:creator>
  <cp:lastModifiedBy>Windows User</cp:lastModifiedBy>
  <cp:revision>1235</cp:revision>
  <cp:lastPrinted>2015-10-21T05:43:56Z</cp:lastPrinted>
  <dcterms:created xsi:type="dcterms:W3CDTF">2014-09-09T05:01:49Z</dcterms:created>
  <dcterms:modified xsi:type="dcterms:W3CDTF">2022-03-17T11:35:58Z</dcterms:modified>
</cp:coreProperties>
</file>